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385" r:id="rId2"/>
    <p:sldId id="299" r:id="rId3"/>
    <p:sldId id="378" r:id="rId4"/>
    <p:sldId id="389" r:id="rId5"/>
    <p:sldId id="288" r:id="rId6"/>
    <p:sldId id="38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4429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диагностического тестирования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 литературе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формате ЕГЭ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3" y="3929066"/>
            <a:ext cx="3571900" cy="776417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март 2018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Литература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285860"/>
            <a:ext cx="6926608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ОУ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–17 учащихся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Минимальный порог преодолели–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17 (100% )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Средний тестовый балл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70,7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%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428652"/>
            <a:ext cx="74980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   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6690038"/>
              </p:ext>
            </p:extLst>
          </p:nvPr>
        </p:nvGraphicFramePr>
        <p:xfrm>
          <a:off x="1115616" y="836712"/>
          <a:ext cx="7676356" cy="3406358"/>
        </p:xfrm>
        <a:graphic>
          <a:graphicData uri="http://schemas.openxmlformats.org/drawingml/2006/table">
            <a:tbl>
              <a:tblPr/>
              <a:tblGrid>
                <a:gridCol w="2714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93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3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Прошли минимальный порог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Тестовый балл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1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80,75%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№6 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1(100%)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76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ошибок являются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знание основных элементов содержания и художественной структуры изученных произведений (тематика и проблематика, герои и события, художественные приёмы, различные виды тропов и т.п.)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5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диагностической работы в формате ЕГЭ по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литературе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считать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удовлетворительными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 заседаниях ШМО учителей русского языка и литературы проанализировать результаты диагностических работ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литературе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целью коррекции программ подготовки будущих выпускников к итоговой аттестации;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учителям: </a:t>
            </a:r>
          </a:p>
          <a:p>
            <a:pPr marL="596646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учащихся организовать работу по индивидуальным планам 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4147</TotalTime>
  <Words>155</Words>
  <Application>Microsoft Office PowerPoint</Application>
  <PresentationFormat>Экран 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  Результаты  диагностического тестирования  по  литературе в формате ЕГЭ    </vt:lpstr>
      <vt:lpstr>              Литература</vt:lpstr>
      <vt:lpstr>    Результаты диагностического тестирования</vt:lpstr>
      <vt:lpstr>Презентация PowerPoint</vt:lpstr>
      <vt:lpstr>   Выводы: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579</cp:revision>
  <dcterms:created xsi:type="dcterms:W3CDTF">2012-12-17T07:09:56Z</dcterms:created>
  <dcterms:modified xsi:type="dcterms:W3CDTF">2018-05-21T16:26:10Z</dcterms:modified>
</cp:coreProperties>
</file>